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5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69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05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64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17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8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1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86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41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76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6/10/2021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7557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35" name="Straight Connector 134">
            <a:extLst>
              <a:ext uri="{FF2B5EF4-FFF2-40B4-BE49-F238E27FC236}">
                <a16:creationId xmlns:a16="http://schemas.microsoft.com/office/drawing/2014/main" id="{F64F9B95-9045-48D2-B9F3-2927E98F5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6" name="Straight Connector 136">
            <a:extLst>
              <a:ext uri="{FF2B5EF4-FFF2-40B4-BE49-F238E27FC236}">
                <a16:creationId xmlns:a16="http://schemas.microsoft.com/office/drawing/2014/main" id="{085AA86F-6A4D-4BCB-A045-D992CDC29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7" name="Rectangle 138">
            <a:extLst>
              <a:ext uri="{FF2B5EF4-FFF2-40B4-BE49-F238E27FC236}">
                <a16:creationId xmlns:a16="http://schemas.microsoft.com/office/drawing/2014/main" id="{479833C7-FDE4-4657-B0B1-32BE833C24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Rectangle 140">
            <a:extLst>
              <a:ext uri="{FF2B5EF4-FFF2-40B4-BE49-F238E27FC236}">
                <a16:creationId xmlns:a16="http://schemas.microsoft.com/office/drawing/2014/main" id="{0ABE7C0B-A2D9-4202-A524-532DA2E2D5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Niños cocinando fondos. Pequeños niños chef haciendo comida adolescente niños y niñas personas profesionales cocinando - arte vectorial de Niño libre de derechos">
            <a:extLst>
              <a:ext uri="{FF2B5EF4-FFF2-40B4-BE49-F238E27FC236}">
                <a16:creationId xmlns:a16="http://schemas.microsoft.com/office/drawing/2014/main" id="{CB954A81-D08F-48B4-902C-3904978B30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90" b="3260"/>
          <a:stretch/>
        </p:blipFill>
        <p:spPr bwMode="auto">
          <a:xfrm>
            <a:off x="20" y="-28126"/>
            <a:ext cx="12191979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9F080FF8-37DD-4575-8166-A5633E2B46D7}"/>
              </a:ext>
            </a:extLst>
          </p:cNvPr>
          <p:cNvSpPr txBox="1"/>
          <p:nvPr/>
        </p:nvSpPr>
        <p:spPr>
          <a:xfrm>
            <a:off x="3657600" y="265043"/>
            <a:ext cx="4359965" cy="2938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1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L" sz="1600" b="1" u="sng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RECETA GALLETAS DULCES.</a:t>
            </a:r>
            <a:endParaRPr lang="es-C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1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CL" sz="1600" u="sng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Materiales: </a:t>
            </a:r>
            <a:endParaRPr lang="es-C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1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- 2 Tazas de harina. </a:t>
            </a:r>
            <a:endParaRPr lang="es-C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1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 Taza de azúcar flor.</a:t>
            </a:r>
            <a:endParaRPr lang="es-C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1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 cucharadita de polvos de hornear.</a:t>
            </a:r>
            <a:endParaRPr lang="es-C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1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-2 huevos.</a:t>
            </a:r>
            <a:endParaRPr lang="es-C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1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-60 gramos de mantequilla. </a:t>
            </a:r>
            <a:endParaRPr lang="es-C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1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-Ralladura de Limón. 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400836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F64F9B95-9045-48D2-B9F3-2927E98F5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085AA86F-6A4D-4BCB-A045-D992CDC29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id="{479833C7-FDE4-4657-B0B1-32BE833C24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ABE7C0B-A2D9-4202-A524-532DA2E2D5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2" name="Picture 6" descr="Marco Rojo Borde De óvalos Y Flores. Banner De Decoración De Llanta. Marco  Colorido Aislado En El Fondo Blanco. Concepto De Decoracion Marcador De  Arte Moderno. Ilustración Vectorial De Stock Ilustraciones Vectoriales,">
            <a:extLst>
              <a:ext uri="{FF2B5EF4-FFF2-40B4-BE49-F238E27FC236}">
                <a16:creationId xmlns:a16="http://schemas.microsoft.com/office/drawing/2014/main" id="{5C8565CD-3AA9-4218-A1C5-F9D378B096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180" y="-70060"/>
            <a:ext cx="126523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58A3796-19CA-46D9-A8BA-FD989C66F7B8}"/>
              </a:ext>
            </a:extLst>
          </p:cNvPr>
          <p:cNvSpPr txBox="1"/>
          <p:nvPr/>
        </p:nvSpPr>
        <p:spPr>
          <a:xfrm>
            <a:off x="2034594" y="182274"/>
            <a:ext cx="6314276" cy="1741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24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  <a:r>
              <a:rPr lang="es-CL" sz="2400" b="1" u="sng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Receta galletas dulces. 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1600" b="1" u="sng" dirty="0">
                <a:latin typeface="Arial Black" panose="020B0A04020102020204" pitchFamily="34" charset="0"/>
                <a:cs typeface="Times New Roman" panose="02020603050405020304" pitchFamily="18" charset="0"/>
              </a:rPr>
              <a:t>Ingredientes: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CL" sz="1100" b="1" u="sng" dirty="0"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2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-C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L" sz="32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es-CL" sz="3200" dirty="0"/>
          </a:p>
        </p:txBody>
      </p:sp>
      <p:pic>
        <p:nvPicPr>
          <p:cNvPr id="12" name="Imagen 11" descr="Harina sin Polvos de Hornear Selecta 1 kg | Jumbo.cl">
            <a:extLst>
              <a:ext uri="{FF2B5EF4-FFF2-40B4-BE49-F238E27FC236}">
                <a16:creationId xmlns:a16="http://schemas.microsoft.com/office/drawing/2014/main" id="{D4670ECE-396E-4F58-B4AA-A1DF05106CF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078" y="1351200"/>
            <a:ext cx="828675" cy="56959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22E68D9C-8253-45FD-B546-9B0F91315DA3}"/>
              </a:ext>
            </a:extLst>
          </p:cNvPr>
          <p:cNvSpPr txBox="1"/>
          <p:nvPr/>
        </p:nvSpPr>
        <p:spPr>
          <a:xfrm>
            <a:off x="4066774" y="1559920"/>
            <a:ext cx="64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 Black" panose="020B0A04020102020204" pitchFamily="34" charset="0"/>
              </a:rPr>
              <a:t>de</a:t>
            </a:r>
          </a:p>
        </p:txBody>
      </p:sp>
      <p:pic>
        <p:nvPicPr>
          <p:cNvPr id="17" name="Imagen 16" descr="Tasas: imágenes, fotos de stock y vectores | Shutterstock">
            <a:extLst>
              <a:ext uri="{FF2B5EF4-FFF2-40B4-BE49-F238E27FC236}">
                <a16:creationId xmlns:a16="http://schemas.microsoft.com/office/drawing/2014/main" id="{2FB72451-6352-43AD-A4DE-9B8839233E19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4286" r="-1734" b="19643"/>
          <a:stretch/>
        </p:blipFill>
        <p:spPr bwMode="auto">
          <a:xfrm>
            <a:off x="3240548" y="1614781"/>
            <a:ext cx="771525" cy="3714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Imagen 17" descr="Tasas: imágenes, fotos de stock y vectores | Shutterstock">
            <a:extLst>
              <a:ext uri="{FF2B5EF4-FFF2-40B4-BE49-F238E27FC236}">
                <a16:creationId xmlns:a16="http://schemas.microsoft.com/office/drawing/2014/main" id="{9B885B29-1ADD-4D24-82E6-C6F104456219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4286" r="-1734" b="19643"/>
          <a:stretch/>
        </p:blipFill>
        <p:spPr bwMode="auto">
          <a:xfrm>
            <a:off x="2529714" y="1603707"/>
            <a:ext cx="771525" cy="3714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06AAAF83-E231-4AB6-805B-687DAFD39876}"/>
              </a:ext>
            </a:extLst>
          </p:cNvPr>
          <p:cNvSpPr txBox="1"/>
          <p:nvPr/>
        </p:nvSpPr>
        <p:spPr>
          <a:xfrm>
            <a:off x="2027583" y="2345635"/>
            <a:ext cx="388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 Black" panose="020B0A04020102020204" pitchFamily="34" charset="0"/>
              </a:rPr>
              <a:t>1</a:t>
            </a:r>
          </a:p>
        </p:txBody>
      </p:sp>
      <p:pic>
        <p:nvPicPr>
          <p:cNvPr id="21" name="Imagen 20" descr="Tasas: imágenes, fotos de stock y vectores | Shutterstock">
            <a:extLst>
              <a:ext uri="{FF2B5EF4-FFF2-40B4-BE49-F238E27FC236}">
                <a16:creationId xmlns:a16="http://schemas.microsoft.com/office/drawing/2014/main" id="{36B492D3-3E5A-4A31-B0C4-B472732D6671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4286" r="-1734" b="19643"/>
          <a:stretch/>
        </p:blipFill>
        <p:spPr bwMode="auto">
          <a:xfrm>
            <a:off x="2529715" y="2428630"/>
            <a:ext cx="771525" cy="3714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AE24ACC2-8880-4D27-BE12-AF9D956B60B9}"/>
              </a:ext>
            </a:extLst>
          </p:cNvPr>
          <p:cNvSpPr txBox="1"/>
          <p:nvPr/>
        </p:nvSpPr>
        <p:spPr>
          <a:xfrm>
            <a:off x="3884045" y="2487446"/>
            <a:ext cx="878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 Black" panose="020B0A04020102020204" pitchFamily="34" charset="0"/>
              </a:rPr>
              <a:t>de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CE97DD6-63BC-4763-8267-D9AE97F3DA2B}"/>
              </a:ext>
            </a:extLst>
          </p:cNvPr>
          <p:cNvSpPr txBox="1"/>
          <p:nvPr/>
        </p:nvSpPr>
        <p:spPr>
          <a:xfrm flipH="1">
            <a:off x="5697751" y="2493779"/>
            <a:ext cx="895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 Black" panose="020B0A04020102020204" pitchFamily="34" charset="0"/>
              </a:rPr>
              <a:t>flor</a:t>
            </a:r>
          </a:p>
        </p:txBody>
      </p:sp>
      <p:pic>
        <p:nvPicPr>
          <p:cNvPr id="27" name="Imagen 26">
            <a:extLst>
              <a:ext uri="{FF2B5EF4-FFF2-40B4-BE49-F238E27FC236}">
                <a16:creationId xmlns:a16="http://schemas.microsoft.com/office/drawing/2014/main" id="{4B4C2297-FAFE-464D-B8A7-81A50768CB1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720" y="2220828"/>
            <a:ext cx="1057275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CBC637B8-93C4-49D4-93F5-3391D4A15DF7}"/>
              </a:ext>
            </a:extLst>
          </p:cNvPr>
          <p:cNvSpPr txBox="1"/>
          <p:nvPr/>
        </p:nvSpPr>
        <p:spPr>
          <a:xfrm flipH="1">
            <a:off x="1916008" y="3429000"/>
            <a:ext cx="613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 Black" panose="020B0A04020102020204" pitchFamily="34" charset="0"/>
              </a:rPr>
              <a:t>1</a:t>
            </a:r>
          </a:p>
        </p:txBody>
      </p:sp>
      <p:pic>
        <p:nvPicPr>
          <p:cNvPr id="32" name="Imagen 31" descr="Levadura química (polvo de hornear, eco?, vegana?) (es)">
            <a:extLst>
              <a:ext uri="{FF2B5EF4-FFF2-40B4-BE49-F238E27FC236}">
                <a16:creationId xmlns:a16="http://schemas.microsoft.com/office/drawing/2014/main" id="{7AD18647-5202-4E3F-A58A-9863731C54F5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369" y="3429000"/>
            <a:ext cx="828675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CuadroTexto 23">
            <a:extLst>
              <a:ext uri="{FF2B5EF4-FFF2-40B4-BE49-F238E27FC236}">
                <a16:creationId xmlns:a16="http://schemas.microsoft.com/office/drawing/2014/main" id="{58BB9905-41A1-4F63-97C4-ECB3D6C6D20A}"/>
              </a:ext>
            </a:extLst>
          </p:cNvPr>
          <p:cNvSpPr txBox="1"/>
          <p:nvPr/>
        </p:nvSpPr>
        <p:spPr>
          <a:xfrm>
            <a:off x="3957284" y="3478373"/>
            <a:ext cx="1166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 Black" panose="020B0A04020102020204" pitchFamily="34" charset="0"/>
              </a:rPr>
              <a:t>de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A44C39CE-3EEA-4293-8B83-608F934F5F09}"/>
              </a:ext>
            </a:extLst>
          </p:cNvPr>
          <p:cNvSpPr txBox="1"/>
          <p:nvPr/>
        </p:nvSpPr>
        <p:spPr>
          <a:xfrm>
            <a:off x="4799021" y="3549648"/>
            <a:ext cx="1694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pic>
        <p:nvPicPr>
          <p:cNvPr id="36" name="Imagen 35" descr="POLVO DE HORNEAR ROYAL 100 GR | Tukistore">
            <a:extLst>
              <a:ext uri="{FF2B5EF4-FFF2-40B4-BE49-F238E27FC236}">
                <a16:creationId xmlns:a16="http://schemas.microsoft.com/office/drawing/2014/main" id="{A02BCC04-6FCB-4607-9DE3-A1D2F72BA9BA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827" y="3358940"/>
            <a:ext cx="711168" cy="687987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CuadroTexto 27">
            <a:extLst>
              <a:ext uri="{FF2B5EF4-FFF2-40B4-BE49-F238E27FC236}">
                <a16:creationId xmlns:a16="http://schemas.microsoft.com/office/drawing/2014/main" id="{B2557831-A3AC-4F01-8A58-7A20DE7B1EC8}"/>
              </a:ext>
            </a:extLst>
          </p:cNvPr>
          <p:cNvSpPr txBox="1"/>
          <p:nvPr/>
        </p:nvSpPr>
        <p:spPr>
          <a:xfrm>
            <a:off x="1916008" y="4424893"/>
            <a:ext cx="1056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3CE82CEB-F9D7-45CE-A61B-31E58C3EBBB0}"/>
              </a:ext>
            </a:extLst>
          </p:cNvPr>
          <p:cNvSpPr txBox="1"/>
          <p:nvPr/>
        </p:nvSpPr>
        <p:spPr>
          <a:xfrm flipH="1">
            <a:off x="2415929" y="4655725"/>
            <a:ext cx="1321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pic>
        <p:nvPicPr>
          <p:cNvPr id="39" name="Imagen 38">
            <a:extLst>
              <a:ext uri="{FF2B5EF4-FFF2-40B4-BE49-F238E27FC236}">
                <a16:creationId xmlns:a16="http://schemas.microsoft.com/office/drawing/2014/main" id="{0DCAAF68-5187-46FB-BB74-90305F22EAE7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991" y="4401856"/>
            <a:ext cx="895350" cy="466725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CuadroTexto 29">
            <a:extLst>
              <a:ext uri="{FF2B5EF4-FFF2-40B4-BE49-F238E27FC236}">
                <a16:creationId xmlns:a16="http://schemas.microsoft.com/office/drawing/2014/main" id="{78CFD734-F5BA-4FC6-873E-0EAF1904ACC4}"/>
              </a:ext>
            </a:extLst>
          </p:cNvPr>
          <p:cNvSpPr txBox="1"/>
          <p:nvPr/>
        </p:nvSpPr>
        <p:spPr>
          <a:xfrm>
            <a:off x="1951317" y="5067013"/>
            <a:ext cx="2733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 Black" panose="020B0A04020102020204" pitchFamily="34" charset="0"/>
              </a:rPr>
              <a:t>60 gramos de 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AD86CDE6-DCE1-4B8E-AC65-115278E4A250}"/>
              </a:ext>
            </a:extLst>
          </p:cNvPr>
          <p:cNvSpPr txBox="1"/>
          <p:nvPr/>
        </p:nvSpPr>
        <p:spPr>
          <a:xfrm>
            <a:off x="5030827" y="5025057"/>
            <a:ext cx="1321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pic>
        <p:nvPicPr>
          <p:cNvPr id="42" name="Imagen 41" descr="Mantequilla Con Sal Soprole | Lider.cl">
            <a:extLst>
              <a:ext uri="{FF2B5EF4-FFF2-40B4-BE49-F238E27FC236}">
                <a16:creationId xmlns:a16="http://schemas.microsoft.com/office/drawing/2014/main" id="{58BEB039-38CF-4A24-8FD1-B9E4557992CC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245" y="4626128"/>
            <a:ext cx="1003506" cy="937452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CuadroTexto 33">
            <a:extLst>
              <a:ext uri="{FF2B5EF4-FFF2-40B4-BE49-F238E27FC236}">
                <a16:creationId xmlns:a16="http://schemas.microsoft.com/office/drawing/2014/main" id="{271FD5F6-D59B-430B-9713-0534ECFC42A9}"/>
              </a:ext>
            </a:extLst>
          </p:cNvPr>
          <p:cNvSpPr txBox="1"/>
          <p:nvPr/>
        </p:nvSpPr>
        <p:spPr>
          <a:xfrm>
            <a:off x="5741995" y="5480161"/>
            <a:ext cx="2606875" cy="937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pic>
        <p:nvPicPr>
          <p:cNvPr id="45" name="Imagen 44">
            <a:extLst>
              <a:ext uri="{FF2B5EF4-FFF2-40B4-BE49-F238E27FC236}">
                <a16:creationId xmlns:a16="http://schemas.microsoft.com/office/drawing/2014/main" id="{C86C6F0C-9301-45E3-A142-BD6D2573CE80}"/>
              </a:ext>
            </a:extLst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021" y="5698746"/>
            <a:ext cx="1354779" cy="703706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CuadroTexto 36">
            <a:extLst>
              <a:ext uri="{FF2B5EF4-FFF2-40B4-BE49-F238E27FC236}">
                <a16:creationId xmlns:a16="http://schemas.microsoft.com/office/drawing/2014/main" id="{5EE8EC3B-C043-4CAC-A17A-6652FFD56072}"/>
              </a:ext>
            </a:extLst>
          </p:cNvPr>
          <p:cNvSpPr txBox="1"/>
          <p:nvPr/>
        </p:nvSpPr>
        <p:spPr>
          <a:xfrm>
            <a:off x="1916685" y="5976552"/>
            <a:ext cx="2733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 Black" panose="020B0A04020102020204" pitchFamily="34" charset="0"/>
              </a:rPr>
              <a:t>Ralladura de </a:t>
            </a:r>
          </a:p>
        </p:txBody>
      </p:sp>
    </p:spTree>
    <p:extLst>
      <p:ext uri="{BB962C8B-B14F-4D97-AF65-F5344CB8AC3E}">
        <p14:creationId xmlns:p14="http://schemas.microsoft.com/office/powerpoint/2010/main" val="3032542700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Chronicle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64</Words>
  <Application>Microsoft Office PowerPoint</Application>
  <PresentationFormat>Panorámica</PresentationFormat>
  <Paragraphs>21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Calisto MT</vt:lpstr>
      <vt:lpstr>Univers Condensed</vt:lpstr>
      <vt:lpstr>ChronicleVTI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Liliana Vera Barrera</dc:creator>
  <cp:lastModifiedBy>Liliana Vera Barrera</cp:lastModifiedBy>
  <cp:revision>6</cp:revision>
  <dcterms:created xsi:type="dcterms:W3CDTF">2021-06-10T05:17:09Z</dcterms:created>
  <dcterms:modified xsi:type="dcterms:W3CDTF">2021-06-10T06:13:14Z</dcterms:modified>
</cp:coreProperties>
</file>